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22"/>
  </p:notesMasterIdLst>
  <p:handoutMasterIdLst>
    <p:handoutMasterId r:id="rId23"/>
  </p:handoutMasterIdLst>
  <p:sldIdLst>
    <p:sldId id="280" r:id="rId2"/>
    <p:sldId id="269" r:id="rId3"/>
    <p:sldId id="270" r:id="rId4"/>
    <p:sldId id="271" r:id="rId5"/>
    <p:sldId id="294" r:id="rId6"/>
    <p:sldId id="293" r:id="rId7"/>
    <p:sldId id="288" r:id="rId8"/>
    <p:sldId id="302" r:id="rId9"/>
    <p:sldId id="303" r:id="rId10"/>
    <p:sldId id="295" r:id="rId11"/>
    <p:sldId id="296" r:id="rId12"/>
    <p:sldId id="301" r:id="rId13"/>
    <p:sldId id="308" r:id="rId14"/>
    <p:sldId id="297" r:id="rId15"/>
    <p:sldId id="310" r:id="rId16"/>
    <p:sldId id="311" r:id="rId17"/>
    <p:sldId id="300" r:id="rId18"/>
    <p:sldId id="307" r:id="rId19"/>
    <p:sldId id="312" r:id="rId20"/>
    <p:sldId id="287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590" y="67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Mepco Schlenk Engineering College (Autonomous)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10/14/2025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Mepco Schlenk Engineering College (Autonomous)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10/14/2025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37C0B57-8463-F02B-7CCF-A8D3E46695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76C7-6751-38A2-9779-3CD2C88769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EC5D-3DD2-B2EE-8822-DE4442CF3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7C0A3-3DC5-9318-870D-D3F33C9B5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EC9D2-905D-C907-3F3A-BAA77EF71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697D5A-086D-F642-7334-404744D3640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9D772-04B4-A76B-7831-C7903141F1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8F7A3-19B0-B476-8906-6E0B03DD6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857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C088-BCFC-EC9F-B4A8-194C986F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A6C77-EB8E-1602-9E0F-738D8C54B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1E464-B548-1083-14A9-0C3B72A81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4A36605-8400-7456-09D0-A740767D7E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BE7DE-0822-9300-0DBE-01289AD02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C009D-7473-1662-21F3-2B61EC2D0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13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77C6BCB-2277-C749-BA5B-4119E9F5BB6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3BB63-E192-CCFD-7B8D-A4B30DCDD5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B4D978C-FDCB-EE90-2A33-5913F11518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67292-73BC-3659-15F4-12C9FF4F07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95B5F-7CE1-E75A-FA5F-A6F7B494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DE860-4472-0F36-41E7-4792DBCD8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4E15-47A9-3669-6E51-15753A7A1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4C8EAD2-0028-74A0-1AB9-1508145C1B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402AD-E96D-F613-163E-2F8617DF18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F6061-E889-A2D3-DC54-3E1722367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298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18438-BA38-E07F-C216-2668F631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F0B9B-8118-EDFE-1FA2-09CF1D340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A359B-12B5-BB58-C3BC-D5B607EDB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372859E-8AAA-FDB6-3049-796FEE75574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C797E-3635-1A5F-679A-6468FBF980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801A4-87BF-0B99-DB51-CDA5A9594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12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A5F0-3914-C74C-3532-55E35A56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86C63-CEA7-9818-4168-D8930FBD1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EC30D-66C2-CE37-AB0A-D41CA244B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44D375-F9F4-C29A-CBC9-61A9C5B762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0A6D-6787-2CA6-57C5-73F15D40EB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47D2B-8791-698F-37EE-C37549BD1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36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748B-923C-E0D0-29A8-B645E704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CA4B8-331A-7ECA-90CC-E5729959D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B713B-61DF-E0EB-08E7-285DC85CB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7E407A5-B30E-5DE5-FEC9-306FA26A03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0F21-E5F3-BB18-5327-49365FE569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F5D64-B06C-CEFB-AEE4-9BF1E6B53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78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8950-1252-D517-FD18-B15CB10F2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E7337-9E64-CDDA-F2CD-F21B79A3E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2F6A5-4EA4-8E70-4AB1-5EB5ABCF2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6A2016-E8DE-9F1C-7AAD-F5B64D4EDE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1CFBB-5E98-BF94-270E-F9B1844EA8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85735-CA7F-8E6A-BC3C-1DEDFA86D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1702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4C81-416E-061A-EC10-80E542A8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265C6-BD2E-C50C-3EC4-5C25E2DEF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6FA44-BA2E-760E-B511-DBC47ED8D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8BF5B6C-6958-10F9-A906-C5D78EA4446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Mepco Schlenk Engineering College (Autonomous)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50CB-3E37-BD06-C502-DA67FB4446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D2632-D3B1-B46D-4907-0B3795439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8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6DF79-F004-4694-B3BB-6F9ED7280D6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61B3-6D15-47C0-9187-2134B66709E8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9B7E-84C3-45F6-9DDC-511699835C17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C3A9-175F-4D2E-8A46-E04C728F3EC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911FA-5AEB-4B93-ACC5-30E839B0B7C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0E5A0-8500-4FFD-B5C1-386427F0413C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20BE2-65A0-43D6-8774-9C0E7C9AE259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D098-55CF-430F-8F4D-79DAA5CB59AC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84B2C-ED80-4DF7-B970-8778EE7D8A9F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5139" y="6483444"/>
            <a:ext cx="5667033" cy="2862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 cap="none" spc="0" baseline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defRPr>
            </a:lvl1pPr>
          </a:lstStyle>
          <a:p>
            <a:r>
              <a:rPr lang="en-US" dirty="0"/>
              <a:t>Department of Computer Science and Engineering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591667" y="6497444"/>
            <a:ext cx="1715405" cy="2862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cap="none" spc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56AE12B1-169C-4C99-94FF-FEC9068B35A0}" type="datetime3">
              <a:rPr lang="en-US" smtClean="0"/>
              <a:pPr/>
              <a:t>14 October 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24208" y="6526279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cap="none" spc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5F2F3C-DC04-0D2C-9D2F-F6BE26BCF79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2743313"/>
              </p:ext>
            </p:extLst>
          </p:nvPr>
        </p:nvGraphicFramePr>
        <p:xfrm>
          <a:off x="0" y="6471"/>
          <a:ext cx="12187546" cy="472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87546">
                  <a:extLst>
                    <a:ext uri="{9D8B030D-6E8A-4147-A177-3AD203B41FA5}">
                      <a16:colId xmlns:a16="http://schemas.microsoft.com/office/drawing/2014/main" val="3366041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500" b="1" cap="none" spc="0" dirty="0">
                          <a:ln w="0"/>
                          <a:solidFill>
                            <a:schemeClr val="accent3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omic Sans MS" panose="030F0702030302020204" pitchFamily="66" charset="0"/>
                        </a:rPr>
                        <a:t>Mepco Schlenk Engineering College (Autonomous), Sivakasi</a:t>
                      </a:r>
                      <a:endParaRPr lang="en-US" sz="2500" b="1" dirty="0">
                        <a:solidFill>
                          <a:schemeClr val="accent3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972277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5876780E-2760-1E10-03CD-7315E388D0B6}"/>
              </a:ext>
            </a:extLst>
          </p:cNvPr>
          <p:cNvSpPr/>
          <p:nvPr userDrawn="1"/>
        </p:nvSpPr>
        <p:spPr>
          <a:xfrm>
            <a:off x="11134972" y="116632"/>
            <a:ext cx="875599" cy="8812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4DE032-862A-98E9-8D55-D7D72B9FB3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134972" y="130397"/>
            <a:ext cx="875599" cy="8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1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thosh-KrishnanM/Miniproject-III" TargetMode="External"/><Relationship Id="rId2" Type="http://schemas.openxmlformats.org/officeDocument/2006/relationships/hyperlink" Target="https://travel-aura-enb6.onrender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F7E1-372C-D52A-E57E-B7EF4794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39" y="2060848"/>
            <a:ext cx="9143538" cy="51719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 err="1"/>
              <a:t>TravelAura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643E0-DD56-15CB-147C-59D98E495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9796" y="3270718"/>
            <a:ext cx="8640960" cy="256492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/>
              <a:t>Nishanth M - 23BCS110 (Full Stack Development) </a:t>
            </a:r>
          </a:p>
          <a:p>
            <a:pPr marL="0" indent="0" algn="r">
              <a:buNone/>
            </a:pPr>
            <a:r>
              <a:rPr lang="en-US" sz="2000" b="1" dirty="0"/>
              <a:t>Santhosh Krishnan M - 23BCS116 (Full Stack Development)</a:t>
            </a:r>
          </a:p>
          <a:p>
            <a:pPr marL="0" indent="0" algn="r">
              <a:buNone/>
            </a:pPr>
            <a:r>
              <a:rPr lang="en-US" sz="2000" b="1" dirty="0"/>
              <a:t>Sujan S - 23BCS120 (Full Stack Development)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085DD-856A-EB14-7ECC-D414432A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BDB3E4-5692-F240-4E38-028C3561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61B3-6D15-47C0-9187-2134B66709E8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A4BCC-E4CC-FE05-A3AB-7A1FF640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52D79-90D0-69FE-1F71-799BBF924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854C-B755-93E9-8B82-3B9FCA36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B37A-C668-CFCA-D833-3C49D019F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C9B06-A010-7309-20AE-269521F9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CC345-3F34-B1BA-1EDE-02FEF65A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C6786-33BB-ACE0-F7BA-0C63123A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68" y="1564010"/>
            <a:ext cx="7848872" cy="473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82AC1-9823-B360-15E6-4F2FF4346622}"/>
              </a:ext>
            </a:extLst>
          </p:cNvPr>
          <p:cNvSpPr txBox="1"/>
          <p:nvPr/>
        </p:nvSpPr>
        <p:spPr>
          <a:xfrm>
            <a:off x="-746348" y="1988840"/>
            <a:ext cx="33123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Page</a:t>
            </a:r>
          </a:p>
        </p:txBody>
      </p:sp>
    </p:spTree>
    <p:extLst>
      <p:ext uri="{BB962C8B-B14F-4D97-AF65-F5344CB8AC3E}">
        <p14:creationId xmlns:p14="http://schemas.microsoft.com/office/powerpoint/2010/main" val="41524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459C-6D59-4E23-E693-41D0D928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F01B-78C1-014C-848D-52E6914A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8A068-0595-DE3C-5978-A308D93F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1EFB5-C0D9-F498-73DF-8EBE75CA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FD7D-E01F-3931-DE77-57C89115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2864C-F647-56E2-C14F-1EA33B64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412776"/>
            <a:ext cx="8951863" cy="46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64A2-0D6A-D5B8-5AEF-3D2576B5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3090-4E9E-B59B-76CA-80A1F086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2F60C-614B-C3E1-A2AA-71CC72D6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75E37-A6FB-57F9-B222-7582D222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8BB9A-3499-A5ED-957C-BF23B823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68FEE-6677-0A1B-14B5-F0EEA9C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88"/>
          <a:stretch>
            <a:fillRect/>
          </a:stretch>
        </p:blipFill>
        <p:spPr>
          <a:xfrm>
            <a:off x="2061964" y="1811801"/>
            <a:ext cx="7763592" cy="42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3BDA3-A099-C818-B5D7-46954E8F1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6FDF-6B60-53DD-E8B5-9D9D3E98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9C57B-6ED2-8ACB-6782-9C86FE35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45974-9425-89D0-48AD-375881C6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5E2D-42E9-D6E7-9C18-C22C1205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F497C-5CF8-2A9D-D581-BFEBA467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89"/>
          <a:stretch>
            <a:fillRect/>
          </a:stretch>
        </p:blipFill>
        <p:spPr>
          <a:xfrm>
            <a:off x="2014223" y="2204864"/>
            <a:ext cx="7726036" cy="38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3B73-803A-7998-C858-C747EB7F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BA76-EB7B-0805-EB0C-0FE3BB8C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C24AC-B106-CB4A-CED3-E009F9F5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E0856-530D-A9E1-F715-4325592A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59CE-046B-02FB-6842-C3218560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2528F-09ED-BAFB-E712-46F4362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49"/>
          <a:stretch>
            <a:fillRect/>
          </a:stretch>
        </p:blipFill>
        <p:spPr>
          <a:xfrm>
            <a:off x="1643049" y="1772816"/>
            <a:ext cx="855581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6987-5826-9069-2B80-A3B1EDCAC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E4AB-9D29-511D-782C-EECECE6F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DA14B-693B-AAA9-867D-89AE5BE2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D71BC-B4A2-CAAF-0BBD-A84AC25E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9B340-1D0A-6F8C-D249-6644C520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2EA7EB-5C30-67E8-85FE-EB0A2A9B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50"/>
          <a:stretch>
            <a:fillRect/>
          </a:stretch>
        </p:blipFill>
        <p:spPr>
          <a:xfrm>
            <a:off x="1701924" y="1767739"/>
            <a:ext cx="8387960" cy="43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F753-2018-931A-1DFC-BFC8B80B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D0F1-84E7-FFA4-BC50-FAB598CA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5371C-47B3-FE9B-572C-53E1303D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D90CD-8733-CAC5-52B5-4EFC3A69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B5CC1-5E85-E580-4C0E-5F6CD515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2B23E-45DD-308C-9FF9-04ECFBF6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67"/>
          <a:stretch>
            <a:fillRect/>
          </a:stretch>
        </p:blipFill>
        <p:spPr>
          <a:xfrm>
            <a:off x="1640197" y="1844824"/>
            <a:ext cx="863067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74984-FFA1-8D69-9559-7D3E3855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A793-9E23-EC3A-F8DD-7C8091C7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FA2DF-9B39-9EF4-0306-AAA6D743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16A20-A1C4-A5AB-D9B6-302DCE2E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876C-17EA-1E98-E2C5-0965890A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78B58-687C-FBA6-1135-55561F89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1484785"/>
            <a:ext cx="8280920" cy="43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30F0-1239-F53D-EBA2-14F0B8D5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69EE6-38E7-726A-A121-1351D9B0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0F515-D8F5-F56F-8B41-1713B7F2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6DF79-F004-4694-B3BB-6F9ED7280D6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C305-049C-1F2D-02C5-2872BFC6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19263-3278-2E95-1E05-E412AEC0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620928"/>
            <a:ext cx="10073409" cy="4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8BCA-5724-24FE-79B3-8C9EBC3D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refer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E383-60BD-AE6F-4FA6-3263D0602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https://travel-aura-enb6.onrender.com/</a:t>
            </a:r>
            <a:endParaRPr lang="en-US" dirty="0"/>
          </a:p>
          <a:p>
            <a:r>
              <a:rPr lang="en-US" dirty="0">
                <a:hlinkClick r:id="rId3"/>
              </a:rPr>
              <a:t>https://github.com/Santhosh-KrishnanM/Miniproject-III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88013-4AD8-BFB9-C072-D9675C1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75CC1-3D81-1C47-38EF-8E1D87B7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6DF79-F004-4694-B3BB-6F9ED7280D6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0E69-6933-C593-B226-CA88A1DB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76" y="1484784"/>
            <a:ext cx="9143538" cy="476361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Problem Statement</a:t>
            </a:r>
          </a:p>
          <a:p>
            <a:pPr>
              <a:spcBef>
                <a:spcPts val="1200"/>
              </a:spcBef>
            </a:pPr>
            <a:r>
              <a:rPr lang="en-US" dirty="0"/>
              <a:t>Objectives</a:t>
            </a:r>
          </a:p>
          <a:p>
            <a:pPr>
              <a:spcBef>
                <a:spcPts val="1200"/>
              </a:spcBef>
            </a:pPr>
            <a:r>
              <a:rPr lang="en-US" dirty="0"/>
              <a:t>Database Design</a:t>
            </a:r>
          </a:p>
          <a:p>
            <a:pPr>
              <a:spcBef>
                <a:spcPts val="1200"/>
              </a:spcBef>
            </a:pPr>
            <a:r>
              <a:rPr lang="en-US" dirty="0"/>
              <a:t>Platform and Languages</a:t>
            </a:r>
          </a:p>
          <a:p>
            <a:pPr>
              <a:spcBef>
                <a:spcPts val="1200"/>
              </a:spcBef>
            </a:pPr>
            <a:r>
              <a:rPr lang="en-US" dirty="0"/>
              <a:t>Implementation Results / Screenshots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994B-7423-99FB-D3BE-77EF8AE5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133F-CA7C-4DEE-87C4-99780B8A108F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9A9E7-503C-EC91-467A-0834A387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8DD5A-EBB6-1367-CC93-61D247E4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8BB7-444C-5C2E-C1DD-537F2D23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643" y="2895600"/>
            <a:ext cx="9143538" cy="1066800"/>
          </a:xfrm>
        </p:spPr>
        <p:txBody>
          <a:bodyPr>
            <a:normAutofit/>
          </a:bodyPr>
          <a:lstStyle/>
          <a:p>
            <a:r>
              <a:rPr lang="en-IN" sz="5400" dirty="0"/>
              <a:t>Thank You…</a:t>
            </a:r>
            <a:endParaRPr lang="en-US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92721-37B0-95C9-6777-A71FE3AC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715E-1980-364F-E4C8-72FED589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C3A9-175F-4D2E-8A46-E04C728F3EC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805D-117E-BBF6-B04C-518D486B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7965" y="1676400"/>
            <a:ext cx="9612562" cy="41882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Tourists and travel enthusiasts often face challenges in discovering, planning, and booking their trips due to scattered information, outdated resources, and cumbersome booking processes.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Tourism operators struggle to reach potential visitors, manage bookings, update information, and gather feedback efficiently.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The lack of an integrated, user-friendly platform hampers both tourists’ experiences and operators’ ability to manage offerings, resulting in lost opportunities and reduced satisfaction.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62615-9ABF-B8E6-BE15-F025138E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F1AC-D3D2-4664-8141-20CA481DF159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4DDC-0C83-A9CE-B8C8-FA91478A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839035-8952-5D1D-C5F6-74A36539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16989" y="2060848"/>
            <a:ext cx="9143538" cy="36974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Enable tourism operators to easily manage listings, availability, and customer interactions through a user-friendly admin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Support multiple languages and accessibility standards to cater to a diverse, global audience.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Facilitate user reviews, ratings, and feedback from customers.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0446-6ABB-3ABC-E84C-1191D3E5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FC53D-EF2B-4A72-80D6-E0378FDA9A05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819A1-575A-822E-B9DB-C4931C62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90276-96B1-F635-F11B-C9E11927C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6014-3980-4B34-6E0A-84936B53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659160"/>
          </a:xfrm>
        </p:spPr>
        <p:txBody>
          <a:bodyPr/>
          <a:lstStyle/>
          <a:p>
            <a:r>
              <a:rPr lang="en-US" dirty="0"/>
              <a:t>			    ER-DIAGRAM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2C2C6-4567-D9A4-2B8E-ADAAF55E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6611-F131-1588-00CE-593C86E5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9822-63DF-08C5-4572-0D7225E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E47F109-3C46-1977-742B-0633CA67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1211233"/>
            <a:ext cx="7632848" cy="50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DF58-80B6-37C2-ECEF-ACDAF98A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818902"/>
          </a:xfrm>
        </p:spPr>
        <p:txBody>
          <a:bodyPr/>
          <a:lstStyle/>
          <a:p>
            <a:r>
              <a:rPr lang="en-US" dirty="0"/>
              <a:t>Schema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A5C68-E3FD-7F40-1F69-0FD982ED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C3210-7D8C-8372-1591-E0410BDF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C3A9-175F-4D2E-8A46-E04C728F3EC4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2E6CA-50A2-D296-2D95-76E7CCB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F360D-5D91-4B07-B0EE-BD62E3C41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1" y="1428502"/>
            <a:ext cx="6480720" cy="48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5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04436-9809-3FDE-8C46-213A7914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1B3F-8A29-24DF-7EC5-E8AA4595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711925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Technology Stack (front-end/back-end)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08BDC-29DE-A212-A88D-1165794B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C7BE1-5F41-E12A-2E0E-D14E5F18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6DDE-F5CA-6656-B3B6-5047CB02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37708-1516-D997-7367-0B9C32C56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Front-end: HTML, CSS, JavaScript</a:t>
            </a:r>
          </a:p>
          <a:p>
            <a:pPr algn="just"/>
            <a:r>
              <a:rPr lang="en-US" sz="2000" dirty="0"/>
              <a:t>Back-end: Node </a:t>
            </a:r>
            <a:r>
              <a:rPr lang="en-US" sz="2000" dirty="0" err="1"/>
              <a:t>js</a:t>
            </a:r>
            <a:endParaRPr lang="en-US" sz="2000" dirty="0"/>
          </a:p>
          <a:p>
            <a:pPr algn="just"/>
            <a:r>
              <a:rPr lang="en-US" sz="2000" dirty="0"/>
              <a:t>Database: MongoDB</a:t>
            </a:r>
          </a:p>
        </p:txBody>
      </p:sp>
    </p:spTree>
    <p:extLst>
      <p:ext uri="{BB962C8B-B14F-4D97-AF65-F5344CB8AC3E}">
        <p14:creationId xmlns:p14="http://schemas.microsoft.com/office/powerpoint/2010/main" val="37085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2234-4BE4-73FF-3AF5-F22413AC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C59E-9C17-15B6-C50C-9403B98E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643" y="476672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4EAAE-0436-AE2F-321F-CBEF2708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7339A-6642-B806-412D-F0B6CA226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37DE-AE56-C540-D9B2-368B67B8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6C2D0E-28A4-349C-36EC-10663596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73" y="2805284"/>
            <a:ext cx="6122573" cy="32526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BC3AFA-DB6F-5D3B-149F-516A4BFD6F0D}"/>
              </a:ext>
            </a:extLst>
          </p:cNvPr>
          <p:cNvSpPr txBox="1"/>
          <p:nvPr/>
        </p:nvSpPr>
        <p:spPr>
          <a:xfrm>
            <a:off x="6793185" y="1920213"/>
            <a:ext cx="3312368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E2B29-14F1-7DD8-EA14-92241E3D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2936"/>
            <a:ext cx="6048672" cy="31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B79DC-8C28-E752-D99D-81102DDC9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73ED-A88B-8A70-D424-7C7E4124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731168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UI Screenshots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665DF-FD55-3F5B-D77B-424CD82C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73A22-4CAF-6912-4BE0-602FED16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7528-B42F-4751-8851-B5F3D01CF770}" type="datetime3">
              <a:rPr lang="en-US" smtClean="0"/>
              <a:t>14 October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2099-76A7-E75C-DCDE-47C99F55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35F09-D937-91B5-A947-E4DCD16B8C47}"/>
              </a:ext>
            </a:extLst>
          </p:cNvPr>
          <p:cNvSpPr txBox="1"/>
          <p:nvPr/>
        </p:nvSpPr>
        <p:spPr>
          <a:xfrm>
            <a:off x="837828" y="1516142"/>
            <a:ext cx="3384376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3AB53-4062-2E2D-81E0-C0E4FF9911D8}"/>
              </a:ext>
            </a:extLst>
          </p:cNvPr>
          <p:cNvSpPr txBox="1"/>
          <p:nvPr/>
        </p:nvSpPr>
        <p:spPr>
          <a:xfrm>
            <a:off x="7481814" y="1516142"/>
            <a:ext cx="3384376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1540D-83A6-D875-C400-B1343CA5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2" y="2048654"/>
            <a:ext cx="5906661" cy="3543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6F0D7-8DDC-1B5C-8342-F6345473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50" y="2048653"/>
            <a:ext cx="5990303" cy="354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676</TotalTime>
  <Words>498</Words>
  <Application>Microsoft Office PowerPoint</Application>
  <PresentationFormat>Custom</PresentationFormat>
  <Paragraphs>125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Berlin Sans FB Demi</vt:lpstr>
      <vt:lpstr>Calibri</vt:lpstr>
      <vt:lpstr>Comic Sans MS</vt:lpstr>
      <vt:lpstr>Times New Roman</vt:lpstr>
      <vt:lpstr>Wingdings</vt:lpstr>
      <vt:lpstr>Project planning overview presentation</vt:lpstr>
      <vt:lpstr>TravelAura</vt:lpstr>
      <vt:lpstr>AGENDA</vt:lpstr>
      <vt:lpstr>Problem Statement</vt:lpstr>
      <vt:lpstr>Objectives</vt:lpstr>
      <vt:lpstr>       ER-DIAGRAM </vt:lpstr>
      <vt:lpstr>Schema Diagram</vt:lpstr>
      <vt:lpstr>Technology Stack (front-end/back-end)</vt:lpstr>
      <vt:lpstr>UI Screenshots</vt:lpstr>
      <vt:lpstr>UI Screenshots</vt:lpstr>
      <vt:lpstr>UI Screenshots</vt:lpstr>
      <vt:lpstr>UI Screenshots</vt:lpstr>
      <vt:lpstr>UI Screenshots</vt:lpstr>
      <vt:lpstr>UI Screenshots</vt:lpstr>
      <vt:lpstr>UI Screenshots</vt:lpstr>
      <vt:lpstr>UI Screenshots</vt:lpstr>
      <vt:lpstr>UI Screenshots</vt:lpstr>
      <vt:lpstr>UI Screenshots</vt:lpstr>
      <vt:lpstr>Database Connection</vt:lpstr>
      <vt:lpstr>Links to refer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PON KARTHIKA K</dc:creator>
  <cp:lastModifiedBy>Santhosh Krishnan M</cp:lastModifiedBy>
  <cp:revision>76</cp:revision>
  <cp:lastPrinted>2025-09-02T10:14:35Z</cp:lastPrinted>
  <dcterms:created xsi:type="dcterms:W3CDTF">2024-11-11T04:35:56Z</dcterms:created>
  <dcterms:modified xsi:type="dcterms:W3CDTF">2025-10-14T10:24:32Z</dcterms:modified>
</cp:coreProperties>
</file>